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7772400" cy="3505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/>
                </a:solidFill>
              </a:rPr>
              <a:t>   </a:t>
            </a:r>
            <a:r>
              <a:rPr lang="ru-RU" sz="5300" i="1" dirty="0" smtClean="0">
                <a:solidFill>
                  <a:schemeClr val="accent6"/>
                </a:solidFill>
              </a:rPr>
              <a:t>Система оценки        достижения планируемых    результатов освоения</a:t>
            </a:r>
            <a:br>
              <a:rPr lang="ru-RU" sz="5300" i="1" dirty="0" smtClean="0">
                <a:solidFill>
                  <a:schemeClr val="accent6"/>
                </a:solidFill>
              </a:rPr>
            </a:br>
            <a:r>
              <a:rPr lang="ru-RU" sz="5300" i="1" dirty="0" smtClean="0">
                <a:solidFill>
                  <a:schemeClr val="accent6"/>
                </a:solidFill>
              </a:rPr>
              <a:t> ООП ООО</a:t>
            </a:r>
            <a:endParaRPr lang="ru-RU" sz="5300" i="1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432560" y="4495800"/>
            <a:ext cx="7406640" cy="7620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52400"/>
          <a:ext cx="749935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6096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Традиционная система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Современные требования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Оценка результата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Оценка не только результата, но и процесса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Оценка знаний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Оценивание умений, способностей, компетенций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Оценивание ведётся преподавателем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Ориентир</a:t>
                      </a:r>
                      <a:r>
                        <a:rPr lang="ru-RU" sz="2400" baseline="0" dirty="0" smtClean="0"/>
                        <a:t> на самооценку обучающегося, формирование адекватной самооценки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Использование </a:t>
                      </a:r>
                      <a:r>
                        <a:rPr lang="ru-RU" sz="2400" dirty="0" err="1" smtClean="0"/>
                        <a:t>нестандартизированных</a:t>
                      </a:r>
                      <a:r>
                        <a:rPr lang="ru-RU" sz="2400" baseline="0" dirty="0" smtClean="0"/>
                        <a:t> средств при оценивании (при внутренних мониторингах)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Использование прошедших многократную экспертизу и апробацию</a:t>
                      </a:r>
                      <a:r>
                        <a:rPr lang="ru-RU" sz="2400" baseline="0" dirty="0" smtClean="0"/>
                        <a:t>  (стандартизированных </a:t>
                      </a:r>
                      <a:r>
                        <a:rPr lang="ru-RU" sz="2400" baseline="0" dirty="0" err="1" smtClean="0"/>
                        <a:t>КИМов</a:t>
                      </a:r>
                      <a:r>
                        <a:rPr lang="ru-RU" sz="2400" baseline="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Приоритетность оценки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Приоритетность учения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6"/>
                </a:solidFill>
              </a:rPr>
              <a:t>Планируемые результаты освоения </a:t>
            </a:r>
            <a:br>
              <a:rPr lang="ru-RU" sz="3200" b="1" dirty="0" smtClean="0">
                <a:solidFill>
                  <a:schemeClr val="accent6"/>
                </a:solidFill>
              </a:rPr>
            </a:br>
            <a:r>
              <a:rPr lang="ru-RU" sz="3200" b="1" dirty="0" smtClean="0">
                <a:solidFill>
                  <a:schemeClr val="accent6"/>
                </a:solidFill>
              </a:rPr>
              <a:t>ООП ООО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Предметные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-ценностно-смысловая ориентация;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-ориентация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социальных ролях и межличностных отношениях;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-личностное, профессиональное, жизненное самоопределение;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смыслообразование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-морально – этическая ориентация.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-регулятивные;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-коммуникативные;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-познавательные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-результаты по конкретным учебным предметам;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-система научных знаний;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-опыт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предметной деятельности по получению, преобразованию и применению нового знания.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Программа мониторинга уровня </a:t>
            </a:r>
            <a:r>
              <a:rPr lang="ru-RU" b="1" dirty="0" err="1" smtClean="0">
                <a:solidFill>
                  <a:schemeClr val="accent6"/>
                </a:solidFill>
              </a:rPr>
              <a:t>сформированности</a:t>
            </a:r>
            <a:r>
              <a:rPr lang="ru-RU" b="1" dirty="0" smtClean="0">
                <a:solidFill>
                  <a:schemeClr val="accent6"/>
                </a:solidFill>
              </a:rPr>
              <a:t> </a:t>
            </a:r>
            <a:r>
              <a:rPr lang="ru-RU" b="1" dirty="0" smtClean="0">
                <a:solidFill>
                  <a:schemeClr val="accent6"/>
                </a:solidFill>
              </a:rPr>
              <a:t>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Цель программы </a:t>
            </a:r>
            <a:r>
              <a:rPr lang="ru-RU" dirty="0" smtClean="0"/>
              <a:t>- получение объективной информации о состоянии и динамике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 у школьников среднего звена в условиях реализации ФГОС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</a:rPr>
              <a:t>Комплекс диагностических методик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Оценка </a:t>
            </a:r>
            <a:r>
              <a:rPr lang="ru-RU" sz="3800" dirty="0" err="1" smtClean="0"/>
              <a:t>сформированности</a:t>
            </a:r>
            <a:r>
              <a:rPr lang="ru-RU" sz="3800" dirty="0" smtClean="0"/>
              <a:t> навыков чтения из  методического комплекса  «Прогноз и профилактика проблем обучения в 3-6 классах» Л.А. </a:t>
            </a:r>
            <a:r>
              <a:rPr lang="ru-RU" sz="3800" dirty="0" err="1" smtClean="0"/>
              <a:t>Ясюковой</a:t>
            </a:r>
            <a:endParaRPr lang="ru-RU" sz="3800" dirty="0" smtClean="0"/>
          </a:p>
          <a:p>
            <a:r>
              <a:rPr lang="ru-RU" sz="3800" dirty="0" smtClean="0"/>
              <a:t>Выявление уровня нравственно-этической ориентации. И.А.Машнева </a:t>
            </a:r>
          </a:p>
          <a:p>
            <a:r>
              <a:rPr lang="ru-RU" sz="3800" dirty="0" smtClean="0"/>
              <a:t>Оценка самостоятельности мышления из  методического комплекса  «Прогноз и профилактика проблем обучения в 3-6 классах» </a:t>
            </a:r>
          </a:p>
          <a:p>
            <a:r>
              <a:rPr lang="ru-RU" sz="3800" dirty="0" smtClean="0"/>
              <a:t>Модифицированный вариант анкеты школьной мотивации Н.Г. </a:t>
            </a:r>
            <a:r>
              <a:rPr lang="ru-RU" sz="3800" dirty="0" err="1" smtClean="0"/>
              <a:t>Лускановой</a:t>
            </a:r>
            <a:endParaRPr lang="ru-RU" sz="3800" dirty="0" smtClean="0"/>
          </a:p>
          <a:p>
            <a:r>
              <a:rPr lang="ru-RU" sz="3800" dirty="0" smtClean="0"/>
              <a:t>Определение уровня развития словесно-логического мышления Л. </a:t>
            </a:r>
            <a:r>
              <a:rPr lang="ru-RU" sz="3800" dirty="0" err="1" smtClean="0"/>
              <a:t>Переслени</a:t>
            </a:r>
            <a:r>
              <a:rPr lang="ru-RU" sz="3800" dirty="0" smtClean="0"/>
              <a:t>, </a:t>
            </a:r>
            <a:r>
              <a:rPr lang="ru-RU" sz="3800" dirty="0" err="1" smtClean="0"/>
              <a:t>Т.Фотекова</a:t>
            </a:r>
            <a:r>
              <a:rPr lang="ru-RU" sz="3800" dirty="0" smtClean="0"/>
              <a:t> </a:t>
            </a:r>
          </a:p>
          <a:p>
            <a:r>
              <a:rPr lang="ru-RU" sz="3800" dirty="0" smtClean="0"/>
              <a:t>Личностный </a:t>
            </a:r>
            <a:r>
              <a:rPr lang="ru-RU" sz="3800" dirty="0" err="1" smtClean="0"/>
              <a:t>опросник</a:t>
            </a:r>
            <a:r>
              <a:rPr lang="ru-RU" sz="3800" dirty="0" smtClean="0"/>
              <a:t> </a:t>
            </a:r>
            <a:r>
              <a:rPr lang="ru-RU" sz="3800" dirty="0" err="1" smtClean="0"/>
              <a:t>Кеттелла</a:t>
            </a:r>
            <a:r>
              <a:rPr lang="ru-RU" sz="3800" dirty="0" smtClean="0"/>
              <a:t> в модификация Л.А. </a:t>
            </a:r>
            <a:r>
              <a:rPr lang="ru-RU" sz="3800" dirty="0" err="1" smtClean="0"/>
              <a:t>Ясюковой</a:t>
            </a:r>
            <a:endParaRPr lang="ru-RU" sz="3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Сроки проведения мониторинга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Мониторинг осуществляется ежегодно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6 по 11 класс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6"/>
                </a:solidFill>
              </a:rPr>
              <a:t>начало года                        </a:t>
            </a:r>
            <a:r>
              <a:rPr lang="ru-RU" sz="3600" dirty="0" smtClean="0">
                <a:solidFill>
                  <a:srgbClr val="00B050"/>
                </a:solidFill>
              </a:rPr>
              <a:t>конец года</a:t>
            </a:r>
          </a:p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</a:rPr>
              <a:t>(стартовая                                 </a:t>
            </a:r>
            <a:r>
              <a:rPr lang="ru-RU" dirty="0" smtClean="0">
                <a:solidFill>
                  <a:srgbClr val="00B050"/>
                </a:solidFill>
              </a:rPr>
              <a:t>(итоговая</a:t>
            </a:r>
          </a:p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</a:rPr>
              <a:t>диагностика,                            </a:t>
            </a:r>
            <a:r>
              <a:rPr lang="ru-RU" dirty="0" smtClean="0">
                <a:solidFill>
                  <a:srgbClr val="00B050"/>
                </a:solidFill>
              </a:rPr>
              <a:t>диагностика,</a:t>
            </a:r>
          </a:p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</a:rPr>
              <a:t>(октябрь-ноябрь) </a:t>
            </a:r>
            <a:r>
              <a:rPr lang="ru-RU" dirty="0" smtClean="0">
                <a:solidFill>
                  <a:srgbClr val="00B050"/>
                </a:solidFill>
              </a:rPr>
              <a:t>                  (апрель-май)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255</Words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      Система оценки        достижения планируемых    результатов освоения  ООП ООО</vt:lpstr>
      <vt:lpstr>Слайд 2</vt:lpstr>
      <vt:lpstr>Планируемые результаты освоения  ООП ООО</vt:lpstr>
      <vt:lpstr>Программа мониторинга уровня сформированности УУД</vt:lpstr>
      <vt:lpstr>Комплекс диагностических методик</vt:lpstr>
      <vt:lpstr>Сроки проведения мониторинга уровня сформированности УУД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Система оценки     достижения планируемых  результатов освоения  ООП ООО</dc:title>
  <dc:creator>user</dc:creator>
  <cp:lastModifiedBy>user</cp:lastModifiedBy>
  <cp:revision>9</cp:revision>
  <dcterms:created xsi:type="dcterms:W3CDTF">2016-04-01T05:40:49Z</dcterms:created>
  <dcterms:modified xsi:type="dcterms:W3CDTF">2016-04-06T08:02:28Z</dcterms:modified>
</cp:coreProperties>
</file>